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4" r:id="rId3"/>
    <p:sldId id="263" r:id="rId4"/>
    <p:sldId id="272" r:id="rId5"/>
    <p:sldId id="273" r:id="rId6"/>
    <p:sldId id="274" r:id="rId7"/>
    <p:sldId id="275" r:id="rId8"/>
    <p:sldId id="266" r:id="rId9"/>
    <p:sldId id="267" r:id="rId10"/>
    <p:sldId id="281" r:id="rId11"/>
    <p:sldId id="280" r:id="rId12"/>
    <p:sldId id="282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904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9" autoAdjust="0"/>
    <p:restoredTop sz="95179" autoAdjust="0"/>
  </p:normalViewPr>
  <p:slideViewPr>
    <p:cSldViewPr snapToGrid="0">
      <p:cViewPr varScale="1">
        <p:scale>
          <a:sx n="82" d="100"/>
          <a:sy n="82" d="100"/>
        </p:scale>
        <p:origin x="870" y="84"/>
      </p:cViewPr>
      <p:guideLst>
        <p:guide pos="2904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65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25B85-88EF-4E9E-928C-D2EBFB6A18C2}" type="datetimeFigureOut">
              <a:rPr lang="en-US" smtClean="0"/>
              <a:t>1/20/2015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339A4-41F6-406D-B19B-589BDFDFFE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329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Splash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339A4-41F6-406D-B19B-589BDFDFFE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291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339A4-41F6-406D-B19B-589BDFDFFEF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55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Splash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339A4-41F6-406D-B19B-589BDFDFFEF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22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Splash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339A4-41F6-406D-B19B-589BDFDFFE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06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Splash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339A4-41F6-406D-B19B-589BDFDFFE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85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Splash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339A4-41F6-406D-B19B-589BDFDFFEF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53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Splash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339A4-41F6-406D-B19B-589BDFDFFEF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580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Splash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339A4-41F6-406D-B19B-589BDFDFFE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41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Splash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339A4-41F6-406D-B19B-589BDFDFFEF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09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339A4-41F6-406D-B19B-589BDFDFFEF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79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7E4C-CBC7-46DB-B37D-6857E49BD547}" type="datetimeFigureOut">
              <a:rPr lang="en-US" smtClean="0"/>
              <a:t>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6BA1-31A8-415D-9056-170F04BD4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7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7E4C-CBC7-46DB-B37D-6857E49BD547}" type="datetimeFigureOut">
              <a:rPr lang="en-US" smtClean="0"/>
              <a:t>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6BA1-31A8-415D-9056-170F04BD4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7E4C-CBC7-46DB-B37D-6857E49BD547}" type="datetimeFigureOut">
              <a:rPr lang="en-US" smtClean="0"/>
              <a:t>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6BA1-31A8-415D-9056-170F04BD4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3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7E4C-CBC7-46DB-B37D-6857E49BD547}" type="datetimeFigureOut">
              <a:rPr lang="en-US" smtClean="0"/>
              <a:t>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6BA1-31A8-415D-9056-170F04BD4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3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7E4C-CBC7-46DB-B37D-6857E49BD547}" type="datetimeFigureOut">
              <a:rPr lang="en-US" smtClean="0"/>
              <a:t>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6BA1-31A8-415D-9056-170F04BD4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80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7E4C-CBC7-46DB-B37D-6857E49BD547}" type="datetimeFigureOut">
              <a:rPr lang="en-US" smtClean="0"/>
              <a:t>1/20/2015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6BA1-31A8-415D-9056-170F04BD4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2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7E4C-CBC7-46DB-B37D-6857E49BD547}" type="datetimeFigureOut">
              <a:rPr lang="en-US" smtClean="0"/>
              <a:t>1/20/2015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6BA1-31A8-415D-9056-170F04BD4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37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7E4C-CBC7-46DB-B37D-6857E49BD547}" type="datetimeFigureOut">
              <a:rPr lang="en-US" smtClean="0"/>
              <a:t>1/20/2015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6BA1-31A8-415D-9056-170F04BD4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02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7E4C-CBC7-46DB-B37D-6857E49BD547}" type="datetimeFigureOut">
              <a:rPr lang="en-US" smtClean="0"/>
              <a:t>1/20/2015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6BA1-31A8-415D-9056-170F04BD4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84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7E4C-CBC7-46DB-B37D-6857E49BD547}" type="datetimeFigureOut">
              <a:rPr lang="en-US" smtClean="0"/>
              <a:t>1/20/2015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6BA1-31A8-415D-9056-170F04BD4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4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7E4C-CBC7-46DB-B37D-6857E49BD547}" type="datetimeFigureOut">
              <a:rPr lang="en-US" smtClean="0"/>
              <a:t>1/20/2015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96BA1-31A8-415D-9056-170F04BD4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276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77E4C-CBC7-46DB-B37D-6857E49BD547}" type="datetimeFigureOut">
              <a:rPr lang="en-US" smtClean="0"/>
              <a:t>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96BA1-31A8-415D-9056-170F04BD40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7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2"/>
                    </a14:imgEffect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3177" y="130629"/>
            <a:ext cx="74102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2">
                    <a:lumMod val="75000"/>
                  </a:schemeClr>
                </a:solidFill>
                <a:latin typeface="Eras Light ITC" panose="020B0402030504020804" pitchFamily="34" charset="0"/>
              </a:rPr>
              <a:t>Sportify</a:t>
            </a:r>
            <a:endParaRPr lang="en-US" sz="8800" dirty="0">
              <a:solidFill>
                <a:schemeClr val="bg2">
                  <a:lumMod val="75000"/>
                </a:schemeClr>
              </a:solidFill>
              <a:latin typeface="Eras Light ITC" panose="020B04020305040208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111333" cy="6858000"/>
          </a:xfrm>
          <a:prstGeom prst="rect">
            <a:avLst/>
          </a:prstGeom>
          <a:effectLst>
            <a:innerShdw blurRad="254000" dist="254000">
              <a:prstClr val="black">
                <a:alpha val="50000"/>
              </a:prstClr>
            </a:innerShdw>
          </a:effectLst>
        </p:spPr>
      </p:pic>
      <p:sp>
        <p:nvSpPr>
          <p:cNvPr id="6" name="TextBox 5"/>
          <p:cNvSpPr txBox="1"/>
          <p:nvPr/>
        </p:nvSpPr>
        <p:spPr>
          <a:xfrm>
            <a:off x="3665064" y="5046434"/>
            <a:ext cx="200247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rgbClr val="FFC000"/>
                </a:solidFill>
                <a:latin typeface="Segoe UI Light" panose="020B0502040204020203" pitchFamily="34" charset="0"/>
              </a:rPr>
              <a:t>A Project by 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rgbClr val="FFC000"/>
                </a:solidFill>
                <a:latin typeface="Segoe UI Light" panose="020B0502040204020203" pitchFamily="34" charset="0"/>
              </a:rPr>
              <a:t>Hiranmaya Gundu 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rgbClr val="FFC000"/>
                </a:solidFill>
                <a:latin typeface="Segoe UI Light" panose="020B0502040204020203" pitchFamily="34" charset="0"/>
              </a:rPr>
              <a:t>Saurabh Chheda</a:t>
            </a:r>
            <a:endParaRPr lang="en-US" dirty="0">
              <a:solidFill>
                <a:srgbClr val="FFC000"/>
              </a:solidFill>
              <a:latin typeface="Segoe UI Light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224" y="0"/>
            <a:ext cx="1918776" cy="6858000"/>
          </a:xfrm>
          <a:prstGeom prst="rect">
            <a:avLst/>
          </a:prstGeom>
          <a:effectLst>
            <a:innerShdw blurRad="254000" dist="254000" dir="10800000">
              <a:prstClr val="black">
                <a:alpha val="50000"/>
              </a:prstClr>
            </a:innerShdw>
          </a:effectLst>
        </p:spPr>
      </p:pic>
      <p:sp>
        <p:nvSpPr>
          <p:cNvPr id="2" name="TextBox 1"/>
          <p:cNvSpPr txBox="1"/>
          <p:nvPr/>
        </p:nvSpPr>
        <p:spPr>
          <a:xfrm>
            <a:off x="3813233" y="3429000"/>
            <a:ext cx="1706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Register</a:t>
            </a:r>
            <a:endParaRPr lang="en-IN" sz="36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3233" y="2491951"/>
            <a:ext cx="1706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Sign</a:t>
            </a:r>
            <a:r>
              <a:rPr lang="en-IN" sz="28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 </a:t>
            </a:r>
            <a:r>
              <a:rPr lang="en-IN" sz="36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In</a:t>
            </a:r>
            <a:endParaRPr lang="en-IN" sz="36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3092" y="4330050"/>
            <a:ext cx="1706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Exit</a:t>
            </a:r>
            <a:endParaRPr lang="en-IN" sz="24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3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55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41644" y="3278639"/>
            <a:ext cx="2453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Downloading</a:t>
            </a:r>
          </a:p>
          <a:p>
            <a:pPr algn="ctr"/>
            <a:r>
              <a:rPr lang="en-IN" sz="28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Please Wait…</a:t>
            </a:r>
            <a:endParaRPr lang="en-IN" sz="2800" dirty="0" smtClean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72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6899" y="0"/>
            <a:ext cx="74102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NBA</a:t>
            </a:r>
            <a:endParaRPr lang="en-US" sz="88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371" y="5919847"/>
            <a:ext cx="939813" cy="93815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372248"/>
              </p:ext>
            </p:extLst>
          </p:nvPr>
        </p:nvGraphicFramePr>
        <p:xfrm>
          <a:off x="117231" y="1772139"/>
          <a:ext cx="8804030" cy="40792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821389"/>
                <a:gridCol w="1481435"/>
                <a:gridCol w="1628111"/>
                <a:gridCol w="2214819"/>
                <a:gridCol w="26582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Rank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Home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Away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Venue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Date and Time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43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41644" y="3278639"/>
            <a:ext cx="2453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Downloading</a:t>
            </a:r>
          </a:p>
          <a:p>
            <a:pPr algn="ctr"/>
            <a:r>
              <a:rPr lang="en-IN" sz="28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Please Wait…</a:t>
            </a:r>
            <a:endParaRPr lang="en-IN" sz="2800" dirty="0" smtClean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04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2"/>
                    </a14:imgEffect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3177" y="130629"/>
            <a:ext cx="74102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2">
                    <a:lumMod val="75000"/>
                  </a:schemeClr>
                </a:solidFill>
                <a:latin typeface="Eras Light ITC" panose="020B0402030504020804" pitchFamily="34" charset="0"/>
              </a:rPr>
              <a:t>Sportify</a:t>
            </a:r>
            <a:endParaRPr lang="en-US" sz="8800" dirty="0">
              <a:solidFill>
                <a:schemeClr val="bg2">
                  <a:lumMod val="75000"/>
                </a:schemeClr>
              </a:solidFill>
              <a:latin typeface="Eras Light ITC" panose="020B04020305040208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111333" cy="6858000"/>
          </a:xfrm>
          <a:prstGeom prst="rect">
            <a:avLst/>
          </a:prstGeom>
          <a:effectLst>
            <a:innerShdw blurRad="254000" dist="254000">
              <a:prstClr val="black">
                <a:alpha val="50000"/>
              </a:prstClr>
            </a:inn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224" y="0"/>
            <a:ext cx="1918776" cy="6858000"/>
          </a:xfrm>
          <a:prstGeom prst="rect">
            <a:avLst/>
          </a:prstGeom>
          <a:effectLst>
            <a:innerShdw blurRad="254000" dist="254000" dir="10800000">
              <a:prstClr val="black">
                <a:alpha val="50000"/>
              </a:prstClr>
            </a:innerShdw>
          </a:effectLst>
        </p:spPr>
      </p:pic>
      <p:sp>
        <p:nvSpPr>
          <p:cNvPr id="11" name="TextBox 10"/>
          <p:cNvSpPr txBox="1"/>
          <p:nvPr/>
        </p:nvSpPr>
        <p:spPr>
          <a:xfrm>
            <a:off x="3441643" y="2154040"/>
            <a:ext cx="2453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Log In</a:t>
            </a:r>
            <a:endParaRPr lang="en-IN" sz="28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12273" y="3252510"/>
            <a:ext cx="299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Username</a:t>
            </a:r>
            <a:endParaRPr lang="en-IN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2273" y="4197092"/>
            <a:ext cx="299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Password</a:t>
            </a:r>
            <a:endParaRPr lang="en-IN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15208" y="5141674"/>
            <a:ext cx="1706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Sign In</a:t>
            </a:r>
            <a:endParaRPr lang="en-IN" sz="24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843" y="5934207"/>
            <a:ext cx="938865" cy="938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3441643" y="3611967"/>
            <a:ext cx="2970307" cy="4037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3441643" y="4652175"/>
            <a:ext cx="2970307" cy="4037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8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2"/>
                    </a14:imgEffect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3177" y="130629"/>
            <a:ext cx="74102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2">
                    <a:lumMod val="75000"/>
                  </a:schemeClr>
                </a:solidFill>
                <a:latin typeface="Eras Light ITC" panose="020B0402030504020804" pitchFamily="34" charset="0"/>
              </a:rPr>
              <a:t>Sportify</a:t>
            </a:r>
            <a:endParaRPr lang="en-US" sz="8800" dirty="0">
              <a:solidFill>
                <a:schemeClr val="bg2">
                  <a:lumMod val="75000"/>
                </a:schemeClr>
              </a:solidFill>
              <a:latin typeface="Eras Light ITC" panose="020B04020305040208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111333" cy="6858000"/>
          </a:xfrm>
          <a:prstGeom prst="rect">
            <a:avLst/>
          </a:prstGeom>
          <a:effectLst>
            <a:innerShdw blurRad="254000" dist="254000">
              <a:prstClr val="black">
                <a:alpha val="50000"/>
              </a:prstClr>
            </a:inn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224" y="0"/>
            <a:ext cx="1918776" cy="6858000"/>
          </a:xfrm>
          <a:prstGeom prst="rect">
            <a:avLst/>
          </a:prstGeom>
          <a:effectLst>
            <a:innerShdw blurRad="254000" dist="254000" dir="10800000">
              <a:prstClr val="black">
                <a:alpha val="50000"/>
              </a:prstClr>
            </a:innerShdw>
          </a:effectLst>
        </p:spPr>
      </p:pic>
      <p:sp>
        <p:nvSpPr>
          <p:cNvPr id="11" name="TextBox 10"/>
          <p:cNvSpPr txBox="1"/>
          <p:nvPr/>
        </p:nvSpPr>
        <p:spPr>
          <a:xfrm>
            <a:off x="3441642" y="1838574"/>
            <a:ext cx="245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Register</a:t>
            </a:r>
            <a:endParaRPr lang="en-IN" sz="24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00761" y="2561634"/>
            <a:ext cx="299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Username</a:t>
            </a:r>
            <a:endParaRPr lang="en-IN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00761" y="3377596"/>
            <a:ext cx="299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Password</a:t>
            </a:r>
            <a:endParaRPr lang="en-IN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00761" y="4193558"/>
            <a:ext cx="299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Confirm Password</a:t>
            </a:r>
            <a:endParaRPr lang="en-IN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15209" y="5333218"/>
            <a:ext cx="1706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Confirm</a:t>
            </a:r>
            <a:endParaRPr lang="en-IN" sz="24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843" y="5934207"/>
            <a:ext cx="938865" cy="938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3330132" y="2912382"/>
            <a:ext cx="2970307" cy="4037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3330131" y="3746928"/>
            <a:ext cx="2970307" cy="4037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3330130" y="4605772"/>
            <a:ext cx="2970307" cy="4037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11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2"/>
                    </a14:imgEffect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3177" y="130629"/>
            <a:ext cx="74102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2">
                    <a:lumMod val="75000"/>
                  </a:schemeClr>
                </a:solidFill>
                <a:latin typeface="Eras Light ITC" panose="020B0402030504020804" pitchFamily="34" charset="0"/>
              </a:rPr>
              <a:t>Sportify</a:t>
            </a:r>
            <a:endParaRPr lang="en-US" sz="8800" dirty="0">
              <a:solidFill>
                <a:schemeClr val="bg2">
                  <a:lumMod val="75000"/>
                </a:schemeClr>
              </a:solidFill>
              <a:latin typeface="Eras Light ITC" panose="020B04020305040208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111333" cy="6858000"/>
          </a:xfrm>
          <a:prstGeom prst="rect">
            <a:avLst/>
          </a:prstGeom>
          <a:effectLst>
            <a:innerShdw blurRad="254000" dist="254000">
              <a:prstClr val="black">
                <a:alpha val="50000"/>
              </a:prstClr>
            </a:inn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224" y="0"/>
            <a:ext cx="1918776" cy="6858000"/>
          </a:xfrm>
          <a:prstGeom prst="rect">
            <a:avLst/>
          </a:prstGeom>
          <a:effectLst>
            <a:innerShdw blurRad="254000" dist="254000" dir="10800000">
              <a:prstClr val="black">
                <a:alpha val="50000"/>
              </a:prstClr>
            </a:inn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843" y="5934207"/>
            <a:ext cx="938865" cy="938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3441644" y="2847752"/>
            <a:ext cx="24532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Sorry!</a:t>
            </a:r>
          </a:p>
          <a:p>
            <a:pPr algn="ctr"/>
            <a:endParaRPr lang="en-IN" sz="2800" dirty="0">
              <a:solidFill>
                <a:schemeClr val="bg1"/>
              </a:solidFill>
              <a:latin typeface="Eras Light ITC" panose="020B0402030504020804" pitchFamily="34" charset="0"/>
            </a:endParaRPr>
          </a:p>
          <a:p>
            <a:pPr algn="ctr"/>
            <a:r>
              <a:rPr lang="en-IN" sz="28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Username already taken</a:t>
            </a:r>
            <a:endParaRPr lang="en-IN" sz="28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7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2"/>
                    </a14:imgEffect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3177" y="130629"/>
            <a:ext cx="74102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2">
                    <a:lumMod val="75000"/>
                  </a:schemeClr>
                </a:solidFill>
                <a:latin typeface="Eras Light ITC" panose="020B0402030504020804" pitchFamily="34" charset="0"/>
              </a:rPr>
              <a:t>Sportify</a:t>
            </a:r>
            <a:endParaRPr lang="en-US" sz="8800" dirty="0">
              <a:solidFill>
                <a:schemeClr val="bg2">
                  <a:lumMod val="75000"/>
                </a:schemeClr>
              </a:solidFill>
              <a:latin typeface="Eras Light ITC" panose="020B04020305040208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111333" cy="6858000"/>
          </a:xfrm>
          <a:prstGeom prst="rect">
            <a:avLst/>
          </a:prstGeom>
          <a:effectLst>
            <a:innerShdw blurRad="254000" dist="254000">
              <a:prstClr val="black">
                <a:alpha val="50000"/>
              </a:prstClr>
            </a:inn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224" y="0"/>
            <a:ext cx="1918776" cy="6858000"/>
          </a:xfrm>
          <a:prstGeom prst="rect">
            <a:avLst/>
          </a:prstGeom>
          <a:effectLst>
            <a:innerShdw blurRad="254000" dist="254000" dir="10800000">
              <a:prstClr val="black">
                <a:alpha val="50000"/>
              </a:prstClr>
            </a:inn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843" y="5934207"/>
            <a:ext cx="938865" cy="938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3441644" y="2847752"/>
            <a:ext cx="24532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Sorry!</a:t>
            </a:r>
          </a:p>
          <a:p>
            <a:pPr algn="ctr"/>
            <a:endParaRPr lang="en-IN" sz="2800" dirty="0">
              <a:solidFill>
                <a:schemeClr val="bg1"/>
              </a:solidFill>
              <a:latin typeface="Eras Light ITC" panose="020B0402030504020804" pitchFamily="34" charset="0"/>
            </a:endParaRPr>
          </a:p>
          <a:p>
            <a:pPr algn="ctr"/>
            <a:r>
              <a:rPr lang="en-IN" sz="28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Passwords don’t match</a:t>
            </a:r>
            <a:endParaRPr lang="en-IN" sz="28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18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2"/>
                    </a14:imgEffect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3177" y="130629"/>
            <a:ext cx="74102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2">
                    <a:lumMod val="75000"/>
                  </a:schemeClr>
                </a:solidFill>
                <a:latin typeface="Eras Light ITC" panose="020B0402030504020804" pitchFamily="34" charset="0"/>
              </a:rPr>
              <a:t>Sportify</a:t>
            </a:r>
            <a:endParaRPr lang="en-US" sz="8800" dirty="0">
              <a:solidFill>
                <a:schemeClr val="bg2">
                  <a:lumMod val="75000"/>
                </a:schemeClr>
              </a:solidFill>
              <a:latin typeface="Eras Light ITC" panose="020B04020305040208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111333" cy="6858000"/>
          </a:xfrm>
          <a:prstGeom prst="rect">
            <a:avLst/>
          </a:prstGeom>
          <a:effectLst>
            <a:innerShdw blurRad="254000" dist="254000">
              <a:prstClr val="black">
                <a:alpha val="50000"/>
              </a:prstClr>
            </a:inn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224" y="0"/>
            <a:ext cx="1918776" cy="6858000"/>
          </a:xfrm>
          <a:prstGeom prst="rect">
            <a:avLst/>
          </a:prstGeom>
          <a:effectLst>
            <a:innerShdw blurRad="254000" dist="254000" dir="10800000">
              <a:prstClr val="black">
                <a:alpha val="50000"/>
              </a:prstClr>
            </a:inn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843" y="5934207"/>
            <a:ext cx="938865" cy="938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3441644" y="3278639"/>
            <a:ext cx="2453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You’re registered!</a:t>
            </a:r>
          </a:p>
        </p:txBody>
      </p:sp>
    </p:spTree>
    <p:extLst>
      <p:ext uri="{BB962C8B-B14F-4D97-AF65-F5344CB8AC3E}">
        <p14:creationId xmlns:p14="http://schemas.microsoft.com/office/powerpoint/2010/main" val="109671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2"/>
                    </a14:imgEffect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3177" y="130629"/>
            <a:ext cx="74102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2">
                    <a:lumMod val="75000"/>
                  </a:schemeClr>
                </a:solidFill>
                <a:latin typeface="Eras Light ITC" panose="020B0402030504020804" pitchFamily="34" charset="0"/>
              </a:rPr>
              <a:t>Sportify</a:t>
            </a:r>
            <a:endParaRPr lang="en-US" sz="8800" dirty="0">
              <a:solidFill>
                <a:schemeClr val="bg2">
                  <a:lumMod val="75000"/>
                </a:schemeClr>
              </a:solidFill>
              <a:latin typeface="Eras Light ITC" panose="020B04020305040208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111333" cy="6858000"/>
          </a:xfrm>
          <a:prstGeom prst="rect">
            <a:avLst/>
          </a:prstGeom>
          <a:effectLst>
            <a:innerShdw blurRad="254000" dist="254000">
              <a:prstClr val="black">
                <a:alpha val="50000"/>
              </a:prstClr>
            </a:inn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224" y="0"/>
            <a:ext cx="1918776" cy="6858000"/>
          </a:xfrm>
          <a:prstGeom prst="rect">
            <a:avLst/>
          </a:prstGeom>
          <a:effectLst>
            <a:innerShdw blurRad="254000" dist="254000" dir="10800000">
              <a:prstClr val="black">
                <a:alpha val="50000"/>
              </a:prstClr>
            </a:inn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843" y="5934207"/>
            <a:ext cx="938865" cy="938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3441640" y="2416865"/>
            <a:ext cx="24532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Sorry!</a:t>
            </a:r>
          </a:p>
          <a:p>
            <a:pPr algn="ctr"/>
            <a:endParaRPr lang="en-IN" sz="2800" dirty="0">
              <a:solidFill>
                <a:schemeClr val="bg1"/>
              </a:solidFill>
              <a:latin typeface="Eras Light ITC" panose="020B0402030504020804" pitchFamily="34" charset="0"/>
            </a:endParaRPr>
          </a:p>
          <a:p>
            <a:pPr algn="ctr"/>
            <a:r>
              <a:rPr lang="en-IN" sz="28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Username doesn’t exist</a:t>
            </a:r>
          </a:p>
          <a:p>
            <a:pPr algn="ctr"/>
            <a:endParaRPr lang="en-IN" sz="2800" dirty="0">
              <a:solidFill>
                <a:schemeClr val="bg1"/>
              </a:solidFill>
              <a:latin typeface="Eras Light ITC" panose="020B0402030504020804" pitchFamily="34" charset="0"/>
            </a:endParaRPr>
          </a:p>
          <a:p>
            <a:pPr algn="ctr"/>
            <a:r>
              <a:rPr lang="en-IN" sz="28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Sign Up</a:t>
            </a:r>
            <a:endParaRPr lang="en-IN" sz="28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97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2"/>
                    </a14:imgEffect>
                    <a14:imgEffect>
                      <a14:saturation sat="15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3177" y="130629"/>
            <a:ext cx="74102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2">
                    <a:lumMod val="75000"/>
                  </a:schemeClr>
                </a:solidFill>
                <a:latin typeface="Eras Light ITC" panose="020B0402030504020804" pitchFamily="34" charset="0"/>
              </a:rPr>
              <a:t>Sportify</a:t>
            </a:r>
            <a:endParaRPr lang="en-US" sz="8800" dirty="0">
              <a:solidFill>
                <a:schemeClr val="bg2">
                  <a:lumMod val="75000"/>
                </a:schemeClr>
              </a:solidFill>
              <a:latin typeface="Eras Light ITC" panose="020B04020305040208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111333" cy="6858000"/>
          </a:xfrm>
          <a:prstGeom prst="rect">
            <a:avLst/>
          </a:prstGeom>
          <a:effectLst>
            <a:innerShdw blurRad="254000" dist="254000">
              <a:prstClr val="black">
                <a:alpha val="50000"/>
              </a:prstClr>
            </a:inn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224" y="0"/>
            <a:ext cx="1918776" cy="6858000"/>
          </a:xfrm>
          <a:prstGeom prst="rect">
            <a:avLst/>
          </a:prstGeom>
          <a:effectLst>
            <a:innerShdw blurRad="254000" dist="254000" dir="10800000">
              <a:prstClr val="black">
                <a:alpha val="50000"/>
              </a:prstClr>
            </a:innerShdw>
          </a:effectLst>
        </p:spPr>
      </p:pic>
      <p:sp>
        <p:nvSpPr>
          <p:cNvPr id="8" name="TextBox 7"/>
          <p:cNvSpPr txBox="1"/>
          <p:nvPr/>
        </p:nvSpPr>
        <p:spPr>
          <a:xfrm>
            <a:off x="2999794" y="2305615"/>
            <a:ext cx="33369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Football</a:t>
            </a:r>
          </a:p>
          <a:p>
            <a:pPr algn="ctr"/>
            <a:endParaRPr lang="en-US" sz="2800" dirty="0" smtClean="0">
              <a:solidFill>
                <a:schemeClr val="bg1"/>
              </a:solidFill>
              <a:latin typeface="Eras Light ITC" panose="020B0402030504020804" pitchFamily="34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Basketball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Eras Light ITC" panose="020B0402030504020804" pitchFamily="34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Sign Out</a:t>
            </a:r>
            <a:endParaRPr lang="en-US" sz="28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25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  <a14:imgEffect>
                      <a14:saturation sat="232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6899" y="-54004"/>
            <a:ext cx="74102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  <a:latin typeface="Eras Light ITC" panose="020B0402030504020804" pitchFamily="34" charset="0"/>
              </a:rPr>
              <a:t>Football</a:t>
            </a:r>
            <a:endParaRPr lang="en-US" sz="88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843" y="5934207"/>
            <a:ext cx="938865" cy="938865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724417"/>
              </p:ext>
            </p:extLst>
          </p:nvPr>
        </p:nvGraphicFramePr>
        <p:xfrm>
          <a:off x="140677" y="1758458"/>
          <a:ext cx="8886092" cy="4221446"/>
        </p:xfrm>
        <a:graphic>
          <a:graphicData uri="http://schemas.openxmlformats.org/drawingml/2006/table">
            <a:tbl>
              <a:tblPr firstRow="1" bandRow="1">
                <a:effectLst/>
                <a:tableStyleId>{9D7B26C5-4107-4FEC-AEDC-1716B250A1EF}</a:tableStyleId>
              </a:tblPr>
              <a:tblGrid>
                <a:gridCol w="703385"/>
                <a:gridCol w="890953"/>
                <a:gridCol w="1078523"/>
                <a:gridCol w="1981200"/>
                <a:gridCol w="1828800"/>
                <a:gridCol w="2403231"/>
              </a:tblGrid>
              <a:tr h="504096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Rank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Home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Away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League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Venue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Date and Time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173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</a:tr>
              <a:tr h="37173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</a:tr>
              <a:tr h="37173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</a:tr>
              <a:tr h="37173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</a:tr>
              <a:tr h="37173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</a:tr>
              <a:tr h="37173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</a:tr>
              <a:tr h="37173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</a:tr>
              <a:tr h="37173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</a:tr>
              <a:tr h="37173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</a:tr>
              <a:tr h="371735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95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6057</TotalTime>
  <Words>126</Words>
  <Application>Microsoft Office PowerPoint</Application>
  <PresentationFormat>On-screen Show (4:3)</PresentationFormat>
  <Paragraphs>95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Eras Light ITC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Saurabh Chheda</dc:creator>
  <cp:lastModifiedBy>Saurabh Chheda</cp:lastModifiedBy>
  <cp:revision>103</cp:revision>
  <dcterms:created xsi:type="dcterms:W3CDTF">2014-09-25T09:58:06Z</dcterms:created>
  <dcterms:modified xsi:type="dcterms:W3CDTF">2015-01-20T12:33:06Z</dcterms:modified>
</cp:coreProperties>
</file>